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70" r:id="rId3"/>
    <p:sldId id="268" r:id="rId4"/>
    <p:sldId id="269" r:id="rId5"/>
    <p:sldId id="260" r:id="rId6"/>
    <p:sldId id="261" r:id="rId7"/>
    <p:sldId id="271" r:id="rId8"/>
    <p:sldId id="262" r:id="rId9"/>
    <p:sldId id="279" r:id="rId10"/>
    <p:sldId id="280" r:id="rId11"/>
    <p:sldId id="263" r:id="rId12"/>
    <p:sldId id="274" r:id="rId13"/>
    <p:sldId id="276" r:id="rId14"/>
    <p:sldId id="275" r:id="rId15"/>
    <p:sldId id="277" r:id="rId16"/>
    <p:sldId id="281" r:id="rId17"/>
    <p:sldId id="273" r:id="rId18"/>
    <p:sldId id="278" r:id="rId19"/>
    <p:sldId id="259" r:id="rId20"/>
    <p:sldId id="283" r:id="rId21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87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3098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75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432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345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42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9631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5446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737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0488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6270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815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7F9A7-AB74-4ACC-89FE-C5EB4A2039B4}" type="datetimeFigureOut">
              <a:rPr lang="es-ES_tradnl" smtClean="0"/>
              <a:t>19/07/2018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657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io.adafruit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o.adafruit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fttt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4013" y="2335212"/>
            <a:ext cx="9144000" cy="2387600"/>
          </a:xfrm>
        </p:spPr>
        <p:txBody>
          <a:bodyPr/>
          <a:lstStyle/>
          <a:p>
            <a:r>
              <a:rPr lang="es-ES" dirty="0"/>
              <a:t>Taller Planta Twittera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6838" y="5819467"/>
            <a:ext cx="9144000" cy="86995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20 Julio 2018</a:t>
            </a:r>
          </a:p>
          <a:p>
            <a:r>
              <a:rPr lang="es-ES" dirty="0"/>
              <a:t>Valencia</a:t>
            </a:r>
            <a:endParaRPr lang="es-ES_tradnl" dirty="0"/>
          </a:p>
        </p:txBody>
      </p:sp>
      <p:pic>
        <p:nvPicPr>
          <p:cNvPr id="1032" name="Picture 8" descr="Resultado de imagen de Leroy merl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0"/>
            <a:ext cx="4752976" cy="37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makers up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39"/>
          <a:stretch/>
        </p:blipFill>
        <p:spPr bwMode="auto">
          <a:xfrm>
            <a:off x="-306387" y="4974431"/>
            <a:ext cx="3044825" cy="18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ultado de imagen de makers up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5"/>
          <a:stretch/>
        </p:blipFill>
        <p:spPr bwMode="auto">
          <a:xfrm>
            <a:off x="9147175" y="5650884"/>
            <a:ext cx="3044825" cy="11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783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31352" y="3676147"/>
            <a:ext cx="3645568" cy="27341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3"/>
          <a:stretch/>
        </p:blipFill>
        <p:spPr>
          <a:xfrm rot="5400000">
            <a:off x="694369" y="335876"/>
            <a:ext cx="3212432" cy="25807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92340" y="402557"/>
            <a:ext cx="3220452" cy="2415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40"/>
          <a:stretch/>
        </p:blipFill>
        <p:spPr>
          <a:xfrm rot="5400000">
            <a:off x="5103491" y="3645322"/>
            <a:ext cx="3613487" cy="2763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61"/>
          <a:stretch/>
        </p:blipFill>
        <p:spPr>
          <a:xfrm rot="5400000">
            <a:off x="8282951" y="-129452"/>
            <a:ext cx="3232478" cy="3491388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9649326" y="2394284"/>
            <a:ext cx="469232" cy="469232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D00D62-F47D-4E30-821C-6225B3BBCDC2}"/>
              </a:ext>
            </a:extLst>
          </p:cNvPr>
          <p:cNvSpPr txBox="1">
            <a:spLocks/>
          </p:cNvSpPr>
          <p:nvPr/>
        </p:nvSpPr>
        <p:spPr>
          <a:xfrm rot="1680388">
            <a:off x="8790696" y="3846544"/>
            <a:ext cx="29460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¡Soldar SB1!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85857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032" y="0"/>
            <a:ext cx="10515600" cy="1325563"/>
          </a:xfrm>
        </p:spPr>
        <p:txBody>
          <a:bodyPr/>
          <a:lstStyle/>
          <a:p>
            <a:r>
              <a:rPr lang="es-ES" dirty="0"/>
              <a:t>Configuración/Instalación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62" y="1005562"/>
            <a:ext cx="10515600" cy="4351338"/>
          </a:xfrm>
        </p:spPr>
        <p:txBody>
          <a:bodyPr/>
          <a:lstStyle/>
          <a:p>
            <a:r>
              <a:rPr lang="es-ES" dirty="0"/>
              <a:t>Registrarse en </a:t>
            </a:r>
            <a:r>
              <a:rPr lang="es-ES" dirty="0">
                <a:hlinkClick r:id="rId2"/>
              </a:rPr>
              <a:t>https://io.adafruit.com/</a:t>
            </a:r>
            <a:r>
              <a:rPr lang="es-ES" dirty="0"/>
              <a:t> </a:t>
            </a:r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495" b="5243"/>
          <a:stretch/>
        </p:blipFill>
        <p:spPr>
          <a:xfrm>
            <a:off x="625642" y="1471399"/>
            <a:ext cx="11106688" cy="5386601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9785684" y="1151398"/>
            <a:ext cx="433137" cy="5935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1022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634"/>
          <a:stretch/>
        </p:blipFill>
        <p:spPr>
          <a:xfrm>
            <a:off x="0" y="365125"/>
            <a:ext cx="12192000" cy="62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9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7675"/>
            <a:ext cx="12192000" cy="5962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Right Arrow 4"/>
          <p:cNvSpPr/>
          <p:nvPr/>
        </p:nvSpPr>
        <p:spPr>
          <a:xfrm flipH="1">
            <a:off x="1347536" y="2534651"/>
            <a:ext cx="641684" cy="6577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5572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12"/>
            <a:ext cx="121920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04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Wimos</a:t>
            </a:r>
            <a:r>
              <a:rPr lang="es-ES" dirty="0"/>
              <a:t> emite su propia </a:t>
            </a:r>
            <a:r>
              <a:rPr lang="es-ES" dirty="0" err="1"/>
              <a:t>WiFi</a:t>
            </a:r>
            <a:endParaRPr lang="es-ES" dirty="0"/>
          </a:p>
          <a:p>
            <a:r>
              <a:rPr lang="es-ES" dirty="0"/>
              <a:t>Una vez montado todo e instaladas las pilas, el led azul debería empezar a parpadear, indicando que se esta emitiendo una señal </a:t>
            </a:r>
            <a:r>
              <a:rPr lang="es-ES" dirty="0" err="1"/>
              <a:t>WiFi</a:t>
            </a:r>
            <a:r>
              <a:rPr lang="es-ES" dirty="0"/>
              <a:t>.</a:t>
            </a:r>
          </a:p>
          <a:p>
            <a:r>
              <a:rPr lang="es-ES" dirty="0"/>
              <a:t>Introducir clave de adafruit.io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53084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1" r="5286"/>
          <a:stretch/>
        </p:blipFill>
        <p:spPr>
          <a:xfrm rot="5400000">
            <a:off x="-49094" y="1795399"/>
            <a:ext cx="3256547" cy="326469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00"/>
          <a:stretch/>
        </p:blipFill>
        <p:spPr>
          <a:xfrm rot="5400000">
            <a:off x="3064284" y="2370763"/>
            <a:ext cx="3248213" cy="20293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96175" y="3904644"/>
            <a:ext cx="3248213" cy="2436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088882" y="469483"/>
            <a:ext cx="3256548" cy="2442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3292" y="2156508"/>
            <a:ext cx="3389961" cy="254247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9" name="Right Arrow 8"/>
          <p:cNvSpPr/>
          <p:nvPr/>
        </p:nvSpPr>
        <p:spPr>
          <a:xfrm>
            <a:off x="3016011" y="3078831"/>
            <a:ext cx="657726" cy="697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Right Arrow 9"/>
          <p:cNvSpPr/>
          <p:nvPr/>
        </p:nvSpPr>
        <p:spPr>
          <a:xfrm>
            <a:off x="5648965" y="3078829"/>
            <a:ext cx="657726" cy="6978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Bent Arrow 11"/>
          <p:cNvSpPr/>
          <p:nvPr/>
        </p:nvSpPr>
        <p:spPr>
          <a:xfrm>
            <a:off x="5428386" y="1187116"/>
            <a:ext cx="3924288" cy="51033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4" name="Bent Arrow 13"/>
          <p:cNvSpPr/>
          <p:nvPr/>
        </p:nvSpPr>
        <p:spPr>
          <a:xfrm flipV="1">
            <a:off x="5428386" y="5122724"/>
            <a:ext cx="3924288" cy="68335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849979" y="2759242"/>
            <a:ext cx="1796716" cy="1235242"/>
          </a:xfrm>
          <a:prstGeom prst="roundRect">
            <a:avLst/>
          </a:prstGeom>
          <a:noFill/>
          <a:ln w="825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165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Registrarse en </a:t>
            </a:r>
            <a:r>
              <a:rPr lang="es-ES" dirty="0">
                <a:hlinkClick r:id="rId2"/>
              </a:rPr>
              <a:t>https://ifttt.com/</a:t>
            </a:r>
            <a:br>
              <a:rPr lang="es-ES" dirty="0"/>
            </a:b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41"/>
          <a:stretch/>
        </p:blipFill>
        <p:spPr>
          <a:xfrm>
            <a:off x="601215" y="1027906"/>
            <a:ext cx="10989570" cy="583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11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22" b="4774"/>
          <a:stretch/>
        </p:blipFill>
        <p:spPr>
          <a:xfrm>
            <a:off x="0" y="304800"/>
            <a:ext cx="12192000" cy="6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50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27" y="385010"/>
            <a:ext cx="10515600" cy="215590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Dudas y preguntas. 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Mejoras.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495" y="3204493"/>
            <a:ext cx="10515600" cy="2755149"/>
          </a:xfrm>
        </p:spPr>
        <p:txBody>
          <a:bodyPr/>
          <a:lstStyle/>
          <a:p>
            <a:r>
              <a:rPr lang="es-ES" dirty="0"/>
              <a:t>Dirección GitHub: github.com/</a:t>
            </a:r>
            <a:r>
              <a:rPr lang="es-ES" dirty="0" err="1"/>
              <a:t>makers-upv</a:t>
            </a:r>
            <a:r>
              <a:rPr lang="es-ES" dirty="0"/>
              <a:t>/planta-twittera-rev2</a:t>
            </a:r>
          </a:p>
          <a:p>
            <a:r>
              <a:rPr lang="es-ES" dirty="0"/>
              <a:t>Energía Solar</a:t>
            </a:r>
          </a:p>
          <a:p>
            <a:r>
              <a:rPr lang="es-ES" dirty="0"/>
              <a:t>Impermeable</a:t>
            </a:r>
          </a:p>
          <a:p>
            <a:r>
              <a:rPr lang="es-ES" dirty="0"/>
              <a:t>Automatizar el riego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790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makersUPV</a:t>
            </a:r>
            <a:r>
              <a:rPr lang="es-ES" dirty="0"/>
              <a:t>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Asociación de estudiantes ( y no estudiantes) de la UPV sin ánimo de lucro.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dirty="0"/>
              <a:t>www.makersupv.com</a:t>
            </a:r>
            <a:endParaRPr lang="es-ES_tradnl" dirty="0"/>
          </a:p>
        </p:txBody>
      </p:sp>
      <p:pic>
        <p:nvPicPr>
          <p:cNvPr id="1028" name="Picture 4" descr="Resultado de imagen de makersup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074" y="4531644"/>
            <a:ext cx="35909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27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4013" y="2335212"/>
            <a:ext cx="9144000" cy="2387600"/>
          </a:xfrm>
        </p:spPr>
        <p:txBody>
          <a:bodyPr/>
          <a:lstStyle/>
          <a:p>
            <a:r>
              <a:rPr lang="es-ES" dirty="0"/>
              <a:t>Taller Planta Twittera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6838" y="5819467"/>
            <a:ext cx="9144000" cy="86995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20 Julio 2018</a:t>
            </a:r>
          </a:p>
          <a:p>
            <a:r>
              <a:rPr lang="es-ES" dirty="0"/>
              <a:t>Valencia</a:t>
            </a:r>
            <a:endParaRPr lang="es-ES_tradnl" dirty="0"/>
          </a:p>
        </p:txBody>
      </p:sp>
      <p:pic>
        <p:nvPicPr>
          <p:cNvPr id="1032" name="Picture 8" descr="Resultado de imagen de Leroy merl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0"/>
            <a:ext cx="4752976" cy="37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makers up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39"/>
          <a:stretch/>
        </p:blipFill>
        <p:spPr bwMode="auto">
          <a:xfrm>
            <a:off x="-306387" y="4974431"/>
            <a:ext cx="3044825" cy="18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ultado de imagen de makers up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5"/>
          <a:stretch/>
        </p:blipFill>
        <p:spPr bwMode="auto">
          <a:xfrm>
            <a:off x="9147175" y="5650884"/>
            <a:ext cx="3044825" cy="11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7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Programación del taller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Internet of </a:t>
            </a:r>
            <a:r>
              <a:rPr lang="es-ES" dirty="0" err="1"/>
              <a:t>Things</a:t>
            </a:r>
            <a:endParaRPr lang="es-ES" dirty="0"/>
          </a:p>
          <a:p>
            <a:r>
              <a:rPr lang="es-ES" dirty="0"/>
              <a:t>¿Cómo funciona el kit?</a:t>
            </a:r>
          </a:p>
          <a:p>
            <a:r>
              <a:rPr lang="es-ES" dirty="0"/>
              <a:t>Componentes del kit</a:t>
            </a:r>
          </a:p>
          <a:p>
            <a:r>
              <a:rPr lang="es-ES" dirty="0"/>
              <a:t>¡A soldar¡</a:t>
            </a:r>
          </a:p>
          <a:p>
            <a:r>
              <a:rPr lang="es-ES" dirty="0"/>
              <a:t>Configuración/Instalación</a:t>
            </a:r>
          </a:p>
          <a:p>
            <a:r>
              <a:rPr lang="es-ES" dirty="0"/>
              <a:t>Dudas y preguntas. Mejoras</a:t>
            </a:r>
            <a:endParaRPr lang="es-ES_tradnl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8391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Internet of </a:t>
            </a:r>
            <a:r>
              <a:rPr lang="es-ES" dirty="0" err="1"/>
              <a:t>Things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625" y="1424572"/>
            <a:ext cx="10515600" cy="4351338"/>
          </a:xfrm>
        </p:spPr>
        <p:txBody>
          <a:bodyPr/>
          <a:lstStyle/>
          <a:p>
            <a:r>
              <a:rPr lang="es-ES" dirty="0"/>
              <a:t>La Internet es una red de ordenadores (portátiles, móviles y </a:t>
            </a:r>
            <a:r>
              <a:rPr lang="es-ES" dirty="0" err="1"/>
              <a:t>tablets</a:t>
            </a:r>
            <a:r>
              <a:rPr lang="es-ES" dirty="0"/>
              <a:t>) conectados entre ellos.</a:t>
            </a:r>
          </a:p>
          <a:p>
            <a:r>
              <a:rPr lang="es-ES" dirty="0"/>
              <a:t>La Internet de las Cosas (</a:t>
            </a:r>
            <a:r>
              <a:rPr lang="es-ES" dirty="0" err="1"/>
              <a:t>IoT</a:t>
            </a:r>
            <a:r>
              <a:rPr lang="es-ES" dirty="0"/>
              <a:t>) es una red de objetos físicos (vehículos, electrodomésticos, </a:t>
            </a:r>
            <a:r>
              <a:rPr lang="es-ES" dirty="0" err="1"/>
              <a:t>etc</a:t>
            </a:r>
            <a:r>
              <a:rPr lang="es-ES" dirty="0"/>
              <a:t>) conectados entre sí y que intercambian información.</a:t>
            </a:r>
          </a:p>
          <a:p>
            <a:r>
              <a:rPr lang="es-ES" dirty="0"/>
              <a:t>Representa conectar/</a:t>
            </a:r>
            <a:r>
              <a:rPr lang="es-ES" dirty="0" err="1"/>
              <a:t>sensorizar</a:t>
            </a:r>
            <a:r>
              <a:rPr lang="es-ES" dirty="0"/>
              <a:t>/automatizar objetos de la vida cuotidiana mediante la tecnología de internet para aumentar su eficacia y reducir su coste (más datos, más control).</a:t>
            </a:r>
          </a:p>
          <a:p>
            <a:endParaRPr lang="es-ES_tradnl" dirty="0"/>
          </a:p>
        </p:txBody>
      </p:sp>
      <p:pic>
        <p:nvPicPr>
          <p:cNvPr id="2050" name="Picture 2" descr="Resultado de imagen de the internet of th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357" y="4415004"/>
            <a:ext cx="2712643" cy="23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n de the internet of thing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801686"/>
            <a:ext cx="3671989" cy="20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de the internet of thing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7" y="4904372"/>
            <a:ext cx="2935778" cy="195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795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59" y="3857344"/>
            <a:ext cx="8230596" cy="33947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¿Cómo funciona el kit?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3" y="982662"/>
            <a:ext cx="10515600" cy="2532063"/>
          </a:xfrm>
        </p:spPr>
        <p:txBody>
          <a:bodyPr>
            <a:noAutofit/>
          </a:bodyPr>
          <a:lstStyle/>
          <a:p>
            <a:r>
              <a:rPr lang="es-ES" sz="2400" dirty="0"/>
              <a:t>Con el kit, una planta puede enviar mensajes sobre el estado en ambiente y avisarnos de incidencias.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Los sensores del kit miden la cantidad de humedad presente en la tierra, en el aire y la luz ambiental.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Las lecturas se transmiten </a:t>
            </a:r>
            <a:r>
              <a:rPr lang="es-ES" sz="2400" dirty="0" err="1"/>
              <a:t>via</a:t>
            </a:r>
            <a:r>
              <a:rPr lang="es-ES" sz="2400" dirty="0"/>
              <a:t> </a:t>
            </a:r>
            <a:r>
              <a:rPr lang="es-ES" sz="2400" dirty="0" err="1"/>
              <a:t>WiFi</a:t>
            </a:r>
            <a:r>
              <a:rPr lang="es-ES" sz="2400" dirty="0"/>
              <a:t> a internet.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Los datos se envía y almacenan en un servicio web ( </a:t>
            </a:r>
            <a:r>
              <a:rPr lang="es-ES" sz="2400" dirty="0">
                <a:hlinkClick r:id="rId3"/>
              </a:rPr>
              <a:t>https://io.adafruit.com/</a:t>
            </a:r>
            <a:r>
              <a:rPr lang="es-ES" sz="2400" dirty="0"/>
              <a:t> )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400" dirty="0"/>
              <a:t>Con los datos a mano en la nube, se pueden automatizar acciones con otro servicio gratuito web (</a:t>
            </a:r>
            <a:r>
              <a:rPr lang="es-ES" sz="2400" dirty="0">
                <a:hlinkClick r:id="rId4"/>
              </a:rPr>
              <a:t>https://ifttt.com/</a:t>
            </a:r>
            <a:r>
              <a:rPr lang="es-ES" sz="2400" dirty="0"/>
              <a:t> ), como enviar notificaciones a una cuenta de Twitter.</a:t>
            </a:r>
            <a:endParaRPr lang="es-ES_tradnl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198121" y="4517203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1.</a:t>
            </a:r>
            <a:endParaRPr lang="es-ES_tradnl" dirty="0"/>
          </a:p>
        </p:txBody>
      </p:sp>
      <p:sp>
        <p:nvSpPr>
          <p:cNvPr id="7" name="TextBox 6"/>
          <p:cNvSpPr txBox="1"/>
          <p:nvPr/>
        </p:nvSpPr>
        <p:spPr>
          <a:xfrm>
            <a:off x="4191840" y="4497387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4953" y="4517203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3.                                       4.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85024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47" y="0"/>
            <a:ext cx="10515600" cy="1325563"/>
          </a:xfrm>
        </p:spPr>
        <p:txBody>
          <a:bodyPr/>
          <a:lstStyle/>
          <a:p>
            <a:r>
              <a:rPr lang="es-ES" dirty="0"/>
              <a:t>Componentes del kit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6586"/>
            <a:ext cx="3986213" cy="4905792"/>
          </a:xfrm>
        </p:spPr>
        <p:txBody>
          <a:bodyPr>
            <a:noAutofit/>
          </a:bodyPr>
          <a:lstStyle/>
          <a:p>
            <a:r>
              <a:rPr lang="es-ES" sz="2000" dirty="0"/>
              <a:t>Placa PCB ( sensor de humedad incorporado)</a:t>
            </a:r>
          </a:p>
          <a:p>
            <a:r>
              <a:rPr lang="es-ES" sz="2000" dirty="0" err="1"/>
              <a:t>Wemos</a:t>
            </a:r>
            <a:r>
              <a:rPr lang="es-ES" sz="2000" dirty="0"/>
              <a:t> (un </a:t>
            </a:r>
            <a:r>
              <a:rPr lang="es-ES" sz="2000" dirty="0" err="1"/>
              <a:t>arduino</a:t>
            </a:r>
            <a:r>
              <a:rPr lang="es-ES" sz="2000" dirty="0"/>
              <a:t> con </a:t>
            </a:r>
            <a:r>
              <a:rPr lang="es-ES" sz="2000" dirty="0" err="1"/>
              <a:t>WiFi</a:t>
            </a:r>
            <a:r>
              <a:rPr lang="es-ES" sz="2000" dirty="0"/>
              <a:t>)</a:t>
            </a:r>
          </a:p>
          <a:p>
            <a:r>
              <a:rPr lang="es-ES" sz="2000" dirty="0"/>
              <a:t>Sensor de luminosidad BH1750</a:t>
            </a:r>
          </a:p>
          <a:p>
            <a:r>
              <a:rPr lang="es-ES" sz="2000" dirty="0"/>
              <a:t>Sensor de humedad relativa y temperatura DHT11</a:t>
            </a:r>
          </a:p>
          <a:p>
            <a:r>
              <a:rPr lang="es-ES" sz="2000" dirty="0"/>
              <a:t>Pulsador</a:t>
            </a:r>
          </a:p>
          <a:p>
            <a:r>
              <a:rPr lang="es-ES" sz="2000" dirty="0"/>
              <a:t>Resistencias de 5k</a:t>
            </a:r>
            <a:r>
              <a:rPr lang="es-ES" sz="2000" dirty="0">
                <a:sym typeface="Symbol" panose="05050102010706020507" pitchFamily="18" charset="2"/>
              </a:rPr>
              <a:t></a:t>
            </a:r>
            <a:r>
              <a:rPr lang="es-ES" sz="2000" dirty="0"/>
              <a:t> y 470k</a:t>
            </a:r>
            <a:r>
              <a:rPr lang="es-ES" sz="2000" dirty="0">
                <a:sym typeface="Symbol" panose="05050102010706020507" pitchFamily="18" charset="2"/>
              </a:rPr>
              <a:t></a:t>
            </a:r>
            <a:endParaRPr lang="es-ES" sz="2000" dirty="0"/>
          </a:p>
          <a:p>
            <a:r>
              <a:rPr lang="es-ES" sz="2000" dirty="0"/>
              <a:t>Condensador (104)</a:t>
            </a:r>
          </a:p>
          <a:p>
            <a:r>
              <a:rPr lang="es-ES" sz="2000" dirty="0"/>
              <a:t>Conectores pin varios</a:t>
            </a:r>
          </a:p>
          <a:p>
            <a:r>
              <a:rPr lang="es-ES" sz="2000" dirty="0" err="1"/>
              <a:t>Portapilas</a:t>
            </a:r>
            <a:endParaRPr lang="es-ES_tradnl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6458" r="5417" b="5834"/>
          <a:stretch/>
        </p:blipFill>
        <p:spPr>
          <a:xfrm>
            <a:off x="3754966" y="949576"/>
            <a:ext cx="8437034" cy="55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19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¡A soldar!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711" t="35080" r="18947" b="29113"/>
          <a:stretch/>
        </p:blipFill>
        <p:spPr>
          <a:xfrm>
            <a:off x="2093493" y="1058778"/>
            <a:ext cx="7234991" cy="2454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342" t="32038" r="24869" b="27708"/>
          <a:stretch/>
        </p:blipFill>
        <p:spPr>
          <a:xfrm>
            <a:off x="3304673" y="3826041"/>
            <a:ext cx="5582654" cy="27592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A3AB166-4747-4EDB-BFDA-B676C6F7A3B4}"/>
              </a:ext>
            </a:extLst>
          </p:cNvPr>
          <p:cNvSpPr txBox="1">
            <a:spLocks/>
          </p:cNvSpPr>
          <p:nvPr/>
        </p:nvSpPr>
        <p:spPr>
          <a:xfrm rot="19646767">
            <a:off x="418273" y="4300174"/>
            <a:ext cx="29460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!Cuidado con los quemazos!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32458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9758" y="2534653"/>
            <a:ext cx="3974431" cy="1325563"/>
          </a:xfrm>
        </p:spPr>
        <p:txBody>
          <a:bodyPr/>
          <a:lstStyle/>
          <a:p>
            <a:r>
              <a:rPr lang="es-ES" dirty="0"/>
              <a:t>Montaje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935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3" t="30715" r="8235" b="31325"/>
          <a:stretch/>
        </p:blipFill>
        <p:spPr>
          <a:xfrm rot="5400000">
            <a:off x="-805696" y="1349356"/>
            <a:ext cx="4373212" cy="16745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6" t="33267" r="3859" b="26733"/>
          <a:stretch/>
        </p:blipFill>
        <p:spPr>
          <a:xfrm rot="5400000">
            <a:off x="1633067" y="1373305"/>
            <a:ext cx="4338709" cy="1592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0" t="32788" b="27680"/>
          <a:stretch/>
        </p:blipFill>
        <p:spPr>
          <a:xfrm rot="5400000">
            <a:off x="5884756" y="1321227"/>
            <a:ext cx="4292243" cy="1546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5" t="27101" r="32807" b="31963"/>
          <a:stretch/>
        </p:blipFill>
        <p:spPr>
          <a:xfrm rot="5400000">
            <a:off x="4980616" y="4391080"/>
            <a:ext cx="2406316" cy="2105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t="26184" r="3860" b="30073"/>
          <a:stretch/>
        </p:blipFill>
        <p:spPr>
          <a:xfrm rot="5400000">
            <a:off x="8566310" y="1261594"/>
            <a:ext cx="4320748" cy="1665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6" t="40229" r="34583" b="39888"/>
          <a:stretch/>
        </p:blipFill>
        <p:spPr>
          <a:xfrm rot="16200000">
            <a:off x="2041458" y="5004510"/>
            <a:ext cx="1552076" cy="102268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23564" b="22423"/>
          <a:stretch/>
        </p:blipFill>
        <p:spPr>
          <a:xfrm rot="5400000">
            <a:off x="8292498" y="4274227"/>
            <a:ext cx="2406317" cy="23392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0550" y="154852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470k</a:t>
            </a:r>
            <a:r>
              <a:rPr lang="es-ES" b="1" dirty="0">
                <a:sym typeface="Symbol" panose="05050102010706020507" pitchFamily="18" charset="2"/>
              </a:rPr>
              <a:t></a:t>
            </a:r>
            <a:endParaRPr lang="es-ES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F86BAAF-A025-4523-8B28-272EEFC87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550031" y="17374"/>
            <a:ext cx="870250" cy="21920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1D16F77-E19D-40FA-B1B1-A38CCFF27D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5580553" y="1846910"/>
            <a:ext cx="877848" cy="218208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D299879F-50F1-42DF-A56C-354C71431215}"/>
              </a:ext>
            </a:extLst>
          </p:cNvPr>
          <p:cNvSpPr txBox="1"/>
          <p:nvPr/>
        </p:nvSpPr>
        <p:spPr>
          <a:xfrm>
            <a:off x="5690043" y="329590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5k</a:t>
            </a:r>
            <a:r>
              <a:rPr lang="es-ES" b="1" dirty="0">
                <a:sym typeface="Symbol" panose="05050102010706020507" pitchFamily="18" charset="2"/>
              </a:rPr>
              <a:t>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3540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411</Words>
  <Application>Microsoft Office PowerPoint</Application>
  <PresentationFormat>Panorámica</PresentationFormat>
  <Paragraphs>57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Symbol</vt:lpstr>
      <vt:lpstr>Office Theme</vt:lpstr>
      <vt:lpstr>Taller Planta Twittera</vt:lpstr>
      <vt:lpstr>¿Qué es makersUPV?</vt:lpstr>
      <vt:lpstr>Programación del taller</vt:lpstr>
      <vt:lpstr>The Internet of Things</vt:lpstr>
      <vt:lpstr>¿Cómo funciona el kit?</vt:lpstr>
      <vt:lpstr>Componentes del kit</vt:lpstr>
      <vt:lpstr>¡A soldar!</vt:lpstr>
      <vt:lpstr>Montaje </vt:lpstr>
      <vt:lpstr>Presentación de PowerPoint</vt:lpstr>
      <vt:lpstr>Presentación de PowerPoint</vt:lpstr>
      <vt:lpstr>Configuración/Instalación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Registrarse en https://ifttt.com/ </vt:lpstr>
      <vt:lpstr>Presentación de PowerPoint</vt:lpstr>
      <vt:lpstr>Dudas y preguntas.    Mejoras.</vt:lpstr>
      <vt:lpstr>Taller Planta Twittera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</dc:creator>
  <cp:lastModifiedBy>Jaime Laborda Macario</cp:lastModifiedBy>
  <cp:revision>42</cp:revision>
  <dcterms:created xsi:type="dcterms:W3CDTF">2018-07-04T13:28:52Z</dcterms:created>
  <dcterms:modified xsi:type="dcterms:W3CDTF">2018-07-19T19:33:16Z</dcterms:modified>
</cp:coreProperties>
</file>